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8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66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075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975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41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93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26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10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80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55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9E10-D1EA-4E1A-8058-8CD2EAB248C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06/03/2015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E0704-F8B5-4CC4-B577-10DCF3CDB972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4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ibi.ufrj.br/documentos/formulario_capes.doc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sibi.ufrj.br/servicos-pesquisa.htm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hyperlink" Target="mailto:dptbib@sibi.ufrj.b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elainebpt@sibi.ufrj.br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dptbib@sibi.ufrj.br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Relationship Id="rId9" Type="http://schemas.openxmlformats.org/officeDocument/2006/relationships/hyperlink" Target="mailto:eneida@sibi.ufrj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539552" y="285728"/>
            <a:ext cx="8136904" cy="1214446"/>
            <a:chOff x="857224" y="285728"/>
            <a:chExt cx="7072362" cy="1214446"/>
          </a:xfrm>
        </p:grpSpPr>
        <p:pic>
          <p:nvPicPr>
            <p:cNvPr id="1026" name="Picture 2" descr="ident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16" y="785794"/>
              <a:ext cx="1071570" cy="53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02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6770462"/>
                </p:ext>
              </p:extLst>
            </p:nvPr>
          </p:nvGraphicFramePr>
          <p:xfrm>
            <a:off x="857224" y="285728"/>
            <a:ext cx="1339463" cy="1214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Picture" r:id="rId4" imgW="711720" imgH="648360" progId="Word.Picture.8">
                    <p:embed/>
                  </p:oleObj>
                </mc:Choice>
                <mc:Fallback>
                  <p:oleObj name="Picture" r:id="rId4" imgW="711720" imgH="64836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7224" y="285728"/>
                          <a:ext cx="1339463" cy="12144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004485" y="472089"/>
              <a:ext cx="505270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</a:t>
              </a:r>
              <a:r>
                <a:rPr lang="pt-BR" sz="22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Universidade Federal do Rio de Janeiro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  S</a:t>
              </a:r>
              <a:r>
                <a:rPr lang="pt-BR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istema de Bibliotecas e Informação  - </a:t>
              </a:r>
              <a:r>
                <a:rPr lang="pt-BR" b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S</a:t>
              </a:r>
              <a:r>
                <a:rPr lang="pt-BR" b="1" i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pt-BR" b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B</a:t>
              </a:r>
              <a:r>
                <a:rPr lang="pt-BR" sz="1500" b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pt-BR" sz="15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539552" y="298174"/>
            <a:ext cx="8136904" cy="1214446"/>
            <a:chOff x="857224" y="285728"/>
            <a:chExt cx="7072362" cy="1214446"/>
          </a:xfrm>
        </p:grpSpPr>
        <p:pic>
          <p:nvPicPr>
            <p:cNvPr id="10" name="Picture 2" descr="ident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16" y="785794"/>
              <a:ext cx="1071570" cy="53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2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0942926"/>
                </p:ext>
              </p:extLst>
            </p:nvPr>
          </p:nvGraphicFramePr>
          <p:xfrm>
            <a:off x="857224" y="285728"/>
            <a:ext cx="1339463" cy="1214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Picture" r:id="rId6" imgW="711720" imgH="648360" progId="Word.Picture.8">
                    <p:embed/>
                  </p:oleObj>
                </mc:Choice>
                <mc:Fallback>
                  <p:oleObj name="Picture" r:id="rId6" imgW="711720" imgH="64836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7224" y="285728"/>
                          <a:ext cx="1339463" cy="12144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143108" y="571480"/>
              <a:ext cx="47754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    </a:t>
              </a:r>
              <a:endParaRPr lang="pt-BR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ítulo 1"/>
          <p:cNvSpPr txBox="1">
            <a:spLocks/>
          </p:cNvSpPr>
          <p:nvPr/>
        </p:nvSpPr>
        <p:spPr>
          <a:xfrm>
            <a:off x="917038" y="1376166"/>
            <a:ext cx="7374224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solidFill>
                  <a:prstClr val="black"/>
                </a:solidFill>
              </a:rPr>
              <a:t>Como solicitar acesso</a:t>
            </a:r>
            <a:endParaRPr lang="pt-BR" sz="3200" dirty="0">
              <a:solidFill>
                <a:prstClr val="black"/>
              </a:solidFill>
            </a:endParaRP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47666" y="2312269"/>
            <a:ext cx="8644814" cy="386598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3500" dirty="0" smtClean="0">
                <a:solidFill>
                  <a:prstClr val="black"/>
                </a:solidFill>
              </a:rPr>
              <a:t>Para solicitar o acesso remoto: </a:t>
            </a:r>
          </a:p>
          <a:p>
            <a:pPr marL="457200" indent="-457200"/>
            <a:r>
              <a:rPr lang="pt-BR" sz="3300" dirty="0" smtClean="0">
                <a:solidFill>
                  <a:prstClr val="black"/>
                </a:solidFill>
              </a:rPr>
              <a:t>vá à página do </a:t>
            </a:r>
            <a:r>
              <a:rPr lang="pt-BR" sz="3300" dirty="0" err="1" smtClean="0">
                <a:solidFill>
                  <a:prstClr val="black"/>
                </a:solidFill>
              </a:rPr>
              <a:t>SiBI</a:t>
            </a:r>
            <a:r>
              <a:rPr lang="pt-BR" sz="3300" dirty="0" smtClean="0">
                <a:solidFill>
                  <a:prstClr val="black"/>
                </a:solidFill>
              </a:rPr>
              <a:t> , no link “serviços e pesquisa”</a:t>
            </a:r>
          </a:p>
          <a:p>
            <a:pPr marL="457200" indent="-457200"/>
            <a:r>
              <a:rPr lang="pt-BR" sz="3300" dirty="0" smtClean="0">
                <a:solidFill>
                  <a:prstClr val="black"/>
                </a:solidFill>
              </a:rPr>
              <a:t> </a:t>
            </a:r>
            <a:r>
              <a:rPr lang="pt-BR" sz="3300" u="sng" dirty="0" smtClean="0">
                <a:solidFill>
                  <a:prstClr val="black"/>
                </a:solidFill>
                <a:hlinkClick r:id="rId7"/>
              </a:rPr>
              <a:t>http://www.sibi.ufrj.br/servicos-pesquisa.htm</a:t>
            </a:r>
            <a:r>
              <a:rPr lang="pt-BR" sz="3300" u="sng" dirty="0" smtClean="0">
                <a:solidFill>
                  <a:prstClr val="black"/>
                </a:solidFill>
              </a:rPr>
              <a:t>;</a:t>
            </a:r>
            <a:r>
              <a:rPr lang="pt-BR" sz="3300" dirty="0" smtClean="0">
                <a:solidFill>
                  <a:prstClr val="black"/>
                </a:solidFill>
              </a:rPr>
              <a:t> </a:t>
            </a:r>
          </a:p>
          <a:p>
            <a:pPr marL="457200" indent="-457200"/>
            <a:r>
              <a:rPr lang="pt-BR" sz="3300" dirty="0" smtClean="0">
                <a:solidFill>
                  <a:prstClr val="black"/>
                </a:solidFill>
              </a:rPr>
              <a:t>clique em </a:t>
            </a:r>
            <a:r>
              <a:rPr lang="pt-BR" sz="3300" u="sng" dirty="0" smtClean="0">
                <a:solidFill>
                  <a:prstClr val="black"/>
                </a:solidFill>
                <a:hlinkClick r:id="rId8"/>
              </a:rPr>
              <a:t>Formulário para solicitação de acesso remoto</a:t>
            </a:r>
            <a:r>
              <a:rPr lang="pt-BR" sz="3300" dirty="0" smtClean="0">
                <a:solidFill>
                  <a:prstClr val="black"/>
                </a:solidFill>
              </a:rPr>
              <a:t>; </a:t>
            </a:r>
          </a:p>
          <a:p>
            <a:pPr marL="457200" indent="-457200"/>
            <a:r>
              <a:rPr lang="pt-BR" sz="3300" dirty="0" smtClean="0">
                <a:solidFill>
                  <a:prstClr val="black"/>
                </a:solidFill>
              </a:rPr>
              <a:t>salve- o em arquivo </a:t>
            </a:r>
            <a:r>
              <a:rPr lang="pt-BR" sz="3300" i="1" dirty="0" smtClean="0">
                <a:solidFill>
                  <a:prstClr val="black"/>
                </a:solidFill>
              </a:rPr>
              <a:t>Word</a:t>
            </a:r>
            <a:r>
              <a:rPr lang="pt-BR" sz="3300" dirty="0" smtClean="0">
                <a:solidFill>
                  <a:prstClr val="black"/>
                </a:solidFill>
              </a:rPr>
              <a:t> no  seu disco rígido;</a:t>
            </a:r>
          </a:p>
          <a:p>
            <a:pPr marL="457200" indent="-457200"/>
            <a:r>
              <a:rPr lang="pt-BR" sz="3300" dirty="0" smtClean="0">
                <a:solidFill>
                  <a:prstClr val="black"/>
                </a:solidFill>
              </a:rPr>
              <a:t>Preencha- o e envie, anexado, para o e-mail </a:t>
            </a:r>
            <a:r>
              <a:rPr lang="pt-BR" sz="3300" u="sng" dirty="0" smtClean="0">
                <a:solidFill>
                  <a:prstClr val="black"/>
                </a:solidFill>
                <a:hlinkClick r:id="rId9"/>
              </a:rPr>
              <a:t>dptbib@sibi.ufrj.br</a:t>
            </a:r>
            <a:r>
              <a:rPr lang="pt-BR" sz="3300" dirty="0" smtClean="0">
                <a:solidFill>
                  <a:prstClr val="black"/>
                </a:solidFill>
              </a:rPr>
              <a:t> </a:t>
            </a:r>
            <a:r>
              <a:rPr lang="pt-BR" sz="3900" dirty="0" smtClean="0">
                <a:solidFill>
                  <a:prstClr val="black"/>
                </a:solidFill>
              </a:rPr>
              <a:t>.</a:t>
            </a:r>
            <a:endParaRPr lang="pt-BR" sz="3900" dirty="0" smtClean="0">
              <a:solidFill>
                <a:prstClr val="black"/>
              </a:solidFill>
            </a:endParaRPr>
          </a:p>
          <a:p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6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prstClr val="black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539552" y="285728"/>
            <a:ext cx="8136904" cy="1214446"/>
            <a:chOff x="857224" y="285728"/>
            <a:chExt cx="7072362" cy="1214446"/>
          </a:xfrm>
        </p:grpSpPr>
        <p:pic>
          <p:nvPicPr>
            <p:cNvPr id="1026" name="Picture 2" descr="ident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16" y="785794"/>
              <a:ext cx="1071570" cy="53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02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2252177"/>
                </p:ext>
              </p:extLst>
            </p:nvPr>
          </p:nvGraphicFramePr>
          <p:xfrm>
            <a:off x="857224" y="285728"/>
            <a:ext cx="1339463" cy="1214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Picture" r:id="rId4" imgW="711720" imgH="648360" progId="Word.Picture.8">
                    <p:embed/>
                  </p:oleObj>
                </mc:Choice>
                <mc:Fallback>
                  <p:oleObj name="Picture" r:id="rId4" imgW="711720" imgH="64836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7224" y="285728"/>
                          <a:ext cx="1339463" cy="12144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004485" y="472089"/>
              <a:ext cx="505270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</a:t>
              </a:r>
              <a:r>
                <a:rPr lang="pt-BR" sz="22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Universidade Federal do Rio de Janeiro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  S</a:t>
              </a:r>
              <a:r>
                <a:rPr lang="pt-BR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istema de Bibliotecas e Informação  - </a:t>
              </a:r>
              <a:r>
                <a:rPr lang="pt-BR" b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S</a:t>
              </a:r>
              <a:r>
                <a:rPr lang="pt-BR" b="1" i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pt-BR" b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B</a:t>
              </a:r>
              <a:r>
                <a:rPr lang="pt-BR" sz="1500" b="1" dirty="0" err="1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Times New Roman" pitchFamily="18" charset="0"/>
                </a:rPr>
                <a:t>I</a:t>
              </a:r>
              <a:r>
                <a:rPr lang="pt-BR" sz="15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539552" y="298174"/>
            <a:ext cx="8136904" cy="1214446"/>
            <a:chOff x="857224" y="285728"/>
            <a:chExt cx="7072362" cy="1214446"/>
          </a:xfrm>
        </p:grpSpPr>
        <p:pic>
          <p:nvPicPr>
            <p:cNvPr id="10" name="Picture 2" descr="ident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16" y="785794"/>
              <a:ext cx="1071570" cy="53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2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1159494"/>
                </p:ext>
              </p:extLst>
            </p:nvPr>
          </p:nvGraphicFramePr>
          <p:xfrm>
            <a:off x="857224" y="285728"/>
            <a:ext cx="1339463" cy="1214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Picture" r:id="rId6" imgW="711720" imgH="648360" progId="Word.Picture.8">
                    <p:embed/>
                  </p:oleObj>
                </mc:Choice>
                <mc:Fallback>
                  <p:oleObj name="Picture" r:id="rId6" imgW="711720" imgH="64836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7224" y="285728"/>
                          <a:ext cx="1339463" cy="12144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143108" y="571480"/>
              <a:ext cx="47754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b="1" dirty="0">
                  <a:solidFill>
                    <a:prstClr val="black"/>
                  </a:solidFill>
                  <a:latin typeface="Humanst521 BT" pitchFamily="34" charset="0"/>
                  <a:ea typeface="Times New Roman" pitchFamily="18" charset="0"/>
                  <a:cs typeface="Arial" pitchFamily="34" charset="0"/>
                </a:rPr>
                <a:t>       </a:t>
              </a:r>
              <a:endParaRPr lang="pt-BR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ítulo 1"/>
          <p:cNvSpPr txBox="1">
            <a:spLocks/>
          </p:cNvSpPr>
          <p:nvPr/>
        </p:nvSpPr>
        <p:spPr>
          <a:xfrm>
            <a:off x="2663788" y="1334025"/>
            <a:ext cx="3816424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prstClr val="black"/>
                </a:solidFill>
              </a:rPr>
              <a:t>  </a:t>
            </a:r>
            <a:r>
              <a:rPr lang="pt-BR" dirty="0" smtClean="0">
                <a:solidFill>
                  <a:prstClr val="black"/>
                </a:solidFill>
              </a:rPr>
              <a:t>Contatos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1565724" y="2480066"/>
            <a:ext cx="6400800" cy="38659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Acesso remoto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  <a:hlinkClick r:id="rId7"/>
              </a:rPr>
              <a:t>dptbib@sibi.ufrj.br</a:t>
            </a:r>
            <a:endParaRPr lang="pt-BR" dirty="0" smtClean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Elaine Paula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  <a:hlinkClick r:id="rId8"/>
              </a:rPr>
              <a:t>elainebpt@sibi.ufrj.br</a:t>
            </a:r>
            <a:endParaRPr lang="pt-BR" dirty="0" smtClean="0">
              <a:solidFill>
                <a:prstClr val="black"/>
              </a:solidFill>
            </a:endParaRPr>
          </a:p>
          <a:p>
            <a:pPr algn="ctr"/>
            <a:endParaRPr lang="pt-BR" dirty="0" smtClean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Eneida de Oliveira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  <a:hlinkClick r:id="rId9"/>
              </a:rPr>
              <a:t>eneida@sibi.ufrj.br</a:t>
            </a:r>
            <a:endParaRPr lang="pt-BR" dirty="0" smtClean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Tel. 2995-1397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0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71</Words>
  <Application>Microsoft Office PowerPoint</Application>
  <PresentationFormat>Apresentação na tela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1_Tema do Office</vt:lpstr>
      <vt:lpstr>Picture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Eneida</dc:creator>
  <cp:lastModifiedBy>Eneida</cp:lastModifiedBy>
  <cp:revision>1</cp:revision>
  <dcterms:created xsi:type="dcterms:W3CDTF">2015-03-06T18:21:24Z</dcterms:created>
  <dcterms:modified xsi:type="dcterms:W3CDTF">2015-03-06T18:23:41Z</dcterms:modified>
</cp:coreProperties>
</file>